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09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5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5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15.png"/><Relationship Id="rId12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86.png"/><Relationship Id="rId17" Type="http://schemas.openxmlformats.org/officeDocument/2006/relationships/image" Target="../media/image121.png"/><Relationship Id="rId2" Type="http://schemas.openxmlformats.org/officeDocument/2006/relationships/image" Target="../media/image3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19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86.png"/><Relationship Id="rId4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86.png"/><Relationship Id="rId4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86.png"/><Relationship Id="rId4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53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86.png"/><Relationship Id="rId4" Type="http://schemas.openxmlformats.org/officeDocument/2006/relationships/image" Target="../media/image1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12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7.png"/><Relationship Id="rId5" Type="http://schemas.openxmlformats.org/officeDocument/2006/relationships/image" Target="../media/image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5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89136" y="2562883"/>
            <a:ext cx="19349678" cy="2187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9879" y="6493431"/>
            <a:ext cx="4770076" cy="8535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183" y="3010768"/>
            <a:ext cx="16457174" cy="5314286"/>
            <a:chOff x="917183" y="3010768"/>
            <a:chExt cx="16457174" cy="531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50547" y="3010768"/>
              <a:ext cx="7717985" cy="5305447"/>
              <a:chOff x="9650547" y="3010768"/>
              <a:chExt cx="7717985" cy="53054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50547" y="3010768"/>
                <a:ext cx="7717985" cy="53054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7183" y="3010768"/>
              <a:ext cx="7717985" cy="5305447"/>
              <a:chOff x="917183" y="3010768"/>
              <a:chExt cx="7717985" cy="53054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7183" y="3010768"/>
                <a:ext cx="7717985" cy="530544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57282" y="1752742"/>
            <a:ext cx="1476794" cy="11064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14367" y="1752742"/>
            <a:ext cx="2030879" cy="11064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0473" y="9272238"/>
            <a:ext cx="5509952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3800" y="3906511"/>
            <a:ext cx="6171429" cy="1960156"/>
            <a:chOff x="753800" y="3906511"/>
            <a:chExt cx="6171429" cy="19601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800" y="3906511"/>
              <a:ext cx="6171429" cy="19601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1135" y="2264789"/>
            <a:ext cx="10622354" cy="6478068"/>
            <a:chOff x="6731135" y="2264789"/>
            <a:chExt cx="10622354" cy="64780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1135" y="2264789"/>
              <a:ext cx="10622354" cy="64780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3266" y="-305453"/>
            <a:ext cx="2740582" cy="33104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43759" y="9272238"/>
            <a:ext cx="528137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2690093"/>
            <a:ext cx="16393652" cy="5323810"/>
            <a:chOff x="947775" y="2690093"/>
            <a:chExt cx="16393652" cy="53238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47775" y="2690093"/>
              <a:ext cx="7739371" cy="5320148"/>
              <a:chOff x="947775" y="2690093"/>
              <a:chExt cx="7739371" cy="53201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7775" y="2690093"/>
                <a:ext cx="7739371" cy="53201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598569" y="2690093"/>
              <a:ext cx="7739371" cy="5290876"/>
              <a:chOff x="9598569" y="2690093"/>
              <a:chExt cx="7739371" cy="52908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8569" y="2690093"/>
                <a:ext cx="7739371" cy="529087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4695" y="-19749"/>
            <a:ext cx="2740582" cy="33104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8857" y="-19749"/>
            <a:ext cx="1991934" cy="33104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43759" y="9272238"/>
            <a:ext cx="5271848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2381" y="2533227"/>
            <a:ext cx="6171429" cy="5565127"/>
            <a:chOff x="2152381" y="2533227"/>
            <a:chExt cx="6171429" cy="5565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2381" y="2533227"/>
              <a:ext cx="6171429" cy="5565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1267037"/>
            <a:ext cx="7900906" cy="8059412"/>
            <a:chOff x="9142857" y="1267037"/>
            <a:chExt cx="7900906" cy="80594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267037"/>
              <a:ext cx="7900906" cy="80594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3759" y="9272238"/>
            <a:ext cx="528137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852" y="3111694"/>
            <a:ext cx="4242562" cy="4450531"/>
            <a:chOff x="168852" y="3111694"/>
            <a:chExt cx="4242562" cy="44505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852" y="3111694"/>
              <a:ext cx="4242562" cy="44505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20190" y="3111694"/>
            <a:ext cx="4222667" cy="4437100"/>
            <a:chOff x="4920190" y="3111694"/>
            <a:chExt cx="4222667" cy="44371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0190" y="3111694"/>
              <a:ext cx="4222667" cy="44371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35931" y="3111694"/>
            <a:ext cx="4063397" cy="4358232"/>
            <a:chOff x="14035931" y="3111694"/>
            <a:chExt cx="4063397" cy="43582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35931" y="3111694"/>
              <a:ext cx="4063397" cy="43582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91993" y="3111694"/>
            <a:ext cx="4154377" cy="4450531"/>
            <a:chOff x="9491993" y="3111694"/>
            <a:chExt cx="4154377" cy="44505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1993" y="3111694"/>
              <a:ext cx="4154377" cy="44505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2400" y="2088250"/>
            <a:ext cx="5475124" cy="13637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6958" y="2239069"/>
            <a:ext cx="1358171" cy="10026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10286" y="2088250"/>
            <a:ext cx="6115562" cy="13637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4027" y="2088250"/>
            <a:ext cx="4981448" cy="13637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43759" y="9272238"/>
            <a:ext cx="528137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9841" y="4194363"/>
            <a:ext cx="6171429" cy="2356364"/>
            <a:chOff x="1149841" y="4194363"/>
            <a:chExt cx="6171429" cy="23563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841" y="4194363"/>
              <a:ext cx="6171429" cy="2356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73034" y="1999840"/>
            <a:ext cx="7354939" cy="7291168"/>
            <a:chOff x="9573034" y="1999840"/>
            <a:chExt cx="7354939" cy="72911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3034" y="1999840"/>
              <a:ext cx="7354939" cy="72911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348" y="357407"/>
            <a:ext cx="5876886" cy="7855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0972" y="1033945"/>
            <a:ext cx="2505461" cy="17458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43759" y="9272238"/>
            <a:ext cx="5290895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8473" y="2179144"/>
            <a:ext cx="6826002" cy="6766817"/>
            <a:chOff x="10008473" y="2179144"/>
            <a:chExt cx="6826002" cy="67668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8473" y="2179144"/>
              <a:ext cx="6826002" cy="67668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7160" y="1962181"/>
            <a:ext cx="7495768" cy="7264774"/>
            <a:chOff x="1357160" y="1962181"/>
            <a:chExt cx="7495768" cy="72647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160" y="1962181"/>
              <a:ext cx="7495768" cy="72647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348" y="357407"/>
            <a:ext cx="5876886" cy="7855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73283" y="1033942"/>
            <a:ext cx="2895461" cy="17458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43759" y="9272238"/>
            <a:ext cx="528137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1377998"/>
            <a:ext cx="7936044" cy="7529719"/>
            <a:chOff x="947775" y="1377998"/>
            <a:chExt cx="7936044" cy="75297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1377998"/>
              <a:ext cx="7936044" cy="75297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29082" y="2185928"/>
            <a:ext cx="2390910" cy="5913858"/>
            <a:chOff x="11829082" y="2185928"/>
            <a:chExt cx="2390910" cy="59138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0623" y="2003289"/>
              <a:ext cx="3146233" cy="143210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0147" y="4453062"/>
              <a:ext cx="3127185" cy="14321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9671" y="7180067"/>
              <a:ext cx="3108138" cy="14321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43759" y="9272238"/>
            <a:ext cx="528137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2148791"/>
            <a:ext cx="10922815" cy="6268015"/>
            <a:chOff x="947775" y="2148791"/>
            <a:chExt cx="10922815" cy="62680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2148791"/>
              <a:ext cx="10922815" cy="62680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9257" y="4388920"/>
            <a:ext cx="4610439" cy="16989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3759" y="9272238"/>
            <a:ext cx="528137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596413"/>
            <a:ext cx="5562885" cy="5092888"/>
            <a:chOff x="0" y="2596413"/>
            <a:chExt cx="5562885" cy="5092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96413"/>
              <a:ext cx="5562885" cy="5092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25170" y="2174046"/>
            <a:ext cx="9142857" cy="5553846"/>
            <a:chOff x="8925170" y="2174046"/>
            <a:chExt cx="9142857" cy="5553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5170" y="2174046"/>
              <a:ext cx="9142857" cy="5553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49409" y="3671377"/>
            <a:ext cx="2728381" cy="2728381"/>
            <a:chOff x="5849409" y="3671377"/>
            <a:chExt cx="2728381" cy="2728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5849409" y="3671377"/>
              <a:ext cx="2728381" cy="27283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43759" y="9272238"/>
            <a:ext cx="528137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2489" y="5379196"/>
            <a:ext cx="6511873" cy="28571"/>
            <a:chOff x="2822489" y="5379196"/>
            <a:chExt cx="6511873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22489" y="5379196"/>
              <a:ext cx="651187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22295" y="5379196"/>
            <a:ext cx="6511873" cy="28571"/>
            <a:chOff x="8622295" y="5379196"/>
            <a:chExt cx="6511873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622295" y="5379196"/>
              <a:ext cx="6511873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70645" y="6566093"/>
            <a:ext cx="5996866" cy="21751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02749" y="6729522"/>
            <a:ext cx="8120448" cy="15098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75082" y="2371406"/>
            <a:ext cx="6197059" cy="33490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25861" y="2371406"/>
            <a:ext cx="6275469" cy="33490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7048" y="2364390"/>
            <a:ext cx="6243745" cy="33264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20381" y="6461426"/>
            <a:ext cx="6656628" cy="16926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91426" y="9272238"/>
            <a:ext cx="5576619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81008" y="1561911"/>
            <a:ext cx="13323699" cy="7161892"/>
            <a:chOff x="2481008" y="1561911"/>
            <a:chExt cx="13323699" cy="71618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1008" y="1561911"/>
              <a:ext cx="13323699" cy="71618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43759" y="9272238"/>
            <a:ext cx="528137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622" y="1371460"/>
            <a:ext cx="11444935" cy="7798074"/>
            <a:chOff x="3040622" y="1371460"/>
            <a:chExt cx="11444935" cy="77980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622" y="1371460"/>
              <a:ext cx="11444935" cy="779807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2807" y="9272238"/>
            <a:ext cx="520518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7119" y="2788294"/>
            <a:ext cx="6698250" cy="1779609"/>
            <a:chOff x="1607119" y="2788294"/>
            <a:chExt cx="6698250" cy="1779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7119" y="2788294"/>
              <a:ext cx="6698250" cy="1779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97609" y="2788294"/>
            <a:ext cx="7640331" cy="1320057"/>
            <a:chOff x="9697609" y="2788294"/>
            <a:chExt cx="7640331" cy="13200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7609" y="2788294"/>
              <a:ext cx="7640331" cy="1320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7119" y="5438290"/>
            <a:ext cx="8349789" cy="1231059"/>
            <a:chOff x="1607119" y="5438290"/>
            <a:chExt cx="8349789" cy="12310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7119" y="5438290"/>
              <a:ext cx="8349789" cy="12310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52468" y="1290012"/>
            <a:ext cx="3858023" cy="12871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6400" y="7505508"/>
            <a:ext cx="4343400" cy="17422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62807" y="9272238"/>
            <a:ext cx="5195657" cy="8179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51AEA7-1504-F4C2-71D4-D90124CB9EAA}"/>
              </a:ext>
            </a:extLst>
          </p:cNvPr>
          <p:cNvSpPr txBox="1"/>
          <p:nvPr/>
        </p:nvSpPr>
        <p:spPr>
          <a:xfrm>
            <a:off x="1295400" y="2963242"/>
            <a:ext cx="129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-</a:t>
            </a:r>
            <a:endParaRPr lang="ko-KR" altLang="en-US" sz="6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E5E8B-4C67-47B9-79A7-B4AEE2B6758B}"/>
              </a:ext>
            </a:extLst>
          </p:cNvPr>
          <p:cNvSpPr txBox="1"/>
          <p:nvPr/>
        </p:nvSpPr>
        <p:spPr>
          <a:xfrm>
            <a:off x="1290430" y="5458891"/>
            <a:ext cx="129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-</a:t>
            </a:r>
            <a:endParaRPr lang="ko-KR" alt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2ABF0-DEB9-33BF-C720-E545AE57DF5D}"/>
              </a:ext>
            </a:extLst>
          </p:cNvPr>
          <p:cNvSpPr txBox="1"/>
          <p:nvPr/>
        </p:nvSpPr>
        <p:spPr>
          <a:xfrm>
            <a:off x="1295400" y="7734300"/>
            <a:ext cx="129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-</a:t>
            </a:r>
            <a:endParaRPr lang="ko-KR" altLang="en-US" sz="6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7353" y="3061455"/>
            <a:ext cx="2647853" cy="763618"/>
            <a:chOff x="7597353" y="3061455"/>
            <a:chExt cx="2647853" cy="763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7353" y="3061455"/>
              <a:ext cx="2647853" cy="763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80062" y="3013387"/>
            <a:ext cx="3085714" cy="911218"/>
            <a:chOff x="13780062" y="3013387"/>
            <a:chExt cx="3085714" cy="9112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80062" y="3013387"/>
              <a:ext cx="3085714" cy="9112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4511860"/>
            <a:ext cx="6619048" cy="3501826"/>
            <a:chOff x="0" y="4511860"/>
            <a:chExt cx="6619048" cy="35018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4511860"/>
              <a:ext cx="6619017" cy="2404217"/>
              <a:chOff x="0" y="4511860"/>
              <a:chExt cx="6619017" cy="24042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4511860"/>
                <a:ext cx="6619017" cy="24042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0" y="6899400"/>
              <a:ext cx="4398036" cy="1106424"/>
              <a:chOff x="0" y="6899400"/>
              <a:chExt cx="4398036" cy="11064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6899400"/>
                <a:ext cx="4398036" cy="11064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642740" y="4495183"/>
            <a:ext cx="5904762" cy="3302381"/>
            <a:chOff x="6642740" y="4495183"/>
            <a:chExt cx="5904762" cy="330238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42740" y="5588041"/>
              <a:ext cx="5900498" cy="2206042"/>
              <a:chOff x="6642740" y="5588041"/>
              <a:chExt cx="5900498" cy="220604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42740" y="5588041"/>
                <a:ext cx="5900498" cy="220604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702206" y="4495183"/>
              <a:ext cx="4691394" cy="1316883"/>
              <a:chOff x="6702206" y="4495183"/>
              <a:chExt cx="4691394" cy="13168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02206" y="4495183"/>
                <a:ext cx="4691394" cy="131688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035017" y="4511860"/>
            <a:ext cx="5562664" cy="3508771"/>
            <a:chOff x="13035017" y="4511860"/>
            <a:chExt cx="5562664" cy="35087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245300" y="4511860"/>
              <a:ext cx="5350089" cy="1524905"/>
              <a:chOff x="13245300" y="4511860"/>
              <a:chExt cx="5350089" cy="152490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245300" y="4511860"/>
                <a:ext cx="5350089" cy="152490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035017" y="5743770"/>
              <a:ext cx="4489162" cy="1059554"/>
              <a:chOff x="13035017" y="5743770"/>
              <a:chExt cx="4489162" cy="105955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35017" y="5743770"/>
                <a:ext cx="4489162" cy="105955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177901" y="7077774"/>
              <a:ext cx="3208840" cy="935912"/>
              <a:chOff x="13177901" y="7077774"/>
              <a:chExt cx="3208840" cy="93591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77901" y="7077774"/>
                <a:ext cx="3208840" cy="935912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52470" y="1290013"/>
            <a:ext cx="3858090" cy="128717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5022" y="2053204"/>
            <a:ext cx="2210642" cy="112940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70140" y="2053199"/>
            <a:ext cx="2703232" cy="112940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76873" y="2053204"/>
            <a:ext cx="2835251" cy="112940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62807" y="9272238"/>
            <a:ext cx="5205181" cy="8179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55672-F5E0-91A4-04D4-1D2B208217AE}"/>
              </a:ext>
            </a:extLst>
          </p:cNvPr>
          <p:cNvSpPr txBox="1"/>
          <p:nvPr/>
        </p:nvSpPr>
        <p:spPr>
          <a:xfrm>
            <a:off x="6064478" y="1714500"/>
            <a:ext cx="461665" cy="75556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---------------------------------------------------------------------------------------------------------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37497-65F5-D691-48FF-3A74DF9EBD06}"/>
              </a:ext>
            </a:extLst>
          </p:cNvPr>
          <p:cNvSpPr txBox="1"/>
          <p:nvPr/>
        </p:nvSpPr>
        <p:spPr>
          <a:xfrm>
            <a:off x="12590621" y="1810236"/>
            <a:ext cx="461665" cy="75556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---------------------------------------------------------------------------------------------------------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1883584"/>
            <a:ext cx="16390165" cy="6886096"/>
            <a:chOff x="947775" y="1883584"/>
            <a:chExt cx="16390165" cy="68860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1883584"/>
              <a:ext cx="16390165" cy="68860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52536" y="3901026"/>
            <a:ext cx="1292537" cy="2026519"/>
            <a:chOff x="3252536" y="3901026"/>
            <a:chExt cx="1292537" cy="20265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2536" y="3901026"/>
              <a:ext cx="1292537" cy="20265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2807" y="9272238"/>
            <a:ext cx="520518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127" y="9340574"/>
            <a:ext cx="16390165" cy="28571"/>
            <a:chOff x="901127" y="9340574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01127" y="9340574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79006" y="2228183"/>
            <a:ext cx="6135268" cy="6171429"/>
            <a:chOff x="2279006" y="2228183"/>
            <a:chExt cx="613526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006" y="2228183"/>
              <a:ext cx="613526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19656" y="2228183"/>
            <a:ext cx="6147321" cy="6171429"/>
            <a:chOff x="10119656" y="2228183"/>
            <a:chExt cx="614732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9656" y="2228183"/>
              <a:ext cx="6147321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8091" y="1220205"/>
            <a:ext cx="2150346" cy="10346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82483" y="1158167"/>
            <a:ext cx="1476794" cy="10722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62807" y="9272238"/>
            <a:ext cx="5214705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9679" y="2958623"/>
            <a:ext cx="16287152" cy="5104762"/>
            <a:chOff x="909679" y="2958623"/>
            <a:chExt cx="16287152" cy="51047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9679" y="2958623"/>
              <a:ext cx="5055517" cy="5095246"/>
              <a:chOff x="909679" y="2958623"/>
              <a:chExt cx="5055517" cy="509524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9679" y="2958623"/>
                <a:ext cx="5055517" cy="509524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201576" y="2958623"/>
              <a:ext cx="5091787" cy="5061953"/>
              <a:chOff x="6201576" y="2958623"/>
              <a:chExt cx="5091787" cy="506195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01576" y="2958623"/>
                <a:ext cx="5091787" cy="506195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11117" y="2958623"/>
              <a:ext cx="5085294" cy="5095246"/>
              <a:chOff x="12111117" y="2958623"/>
              <a:chExt cx="5085294" cy="509524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11117" y="2958623"/>
                <a:ext cx="5085294" cy="509524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2724" y="1409504"/>
            <a:ext cx="5272422" cy="103466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62807" y="9272238"/>
            <a:ext cx="520518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8766" y="6114286"/>
            <a:ext cx="13772663" cy="1305910"/>
            <a:chOff x="2478766" y="6114286"/>
            <a:chExt cx="13772663" cy="13059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766" y="6114286"/>
              <a:ext cx="13772663" cy="13059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7814" y="3360881"/>
            <a:ext cx="13810758" cy="1515310"/>
            <a:chOff x="2497814" y="3360881"/>
            <a:chExt cx="13810758" cy="1515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7814" y="3360881"/>
              <a:ext cx="13810758" cy="15153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2807" y="9272238"/>
            <a:ext cx="520518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912" y="1248394"/>
            <a:ext cx="18081890" cy="8142857"/>
            <a:chOff x="121997" y="1235841"/>
            <a:chExt cx="18081890" cy="814285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1997" y="1235841"/>
              <a:ext cx="9205699" cy="8138980"/>
              <a:chOff x="121997" y="1235841"/>
              <a:chExt cx="9205699" cy="813898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997" y="1235841"/>
                <a:ext cx="9205699" cy="813898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27696" y="1235841"/>
              <a:ext cx="8867120" cy="8138980"/>
              <a:chOff x="9327696" y="1235841"/>
              <a:chExt cx="8867120" cy="813898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27696" y="1235841"/>
                <a:ext cx="8867120" cy="813898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2807" y="9272238"/>
            <a:ext cx="520518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3225" y="2437252"/>
            <a:ext cx="17337940" cy="6095369"/>
            <a:chOff x="313225" y="2437252"/>
            <a:chExt cx="17337940" cy="60953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225" y="2437252"/>
              <a:ext cx="17337940" cy="60953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4269" y="1353514"/>
            <a:ext cx="1476794" cy="11064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0269" y="1353514"/>
            <a:ext cx="1393517" cy="11064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28336" y="1438361"/>
            <a:ext cx="2669955" cy="10095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62807" y="9272238"/>
            <a:ext cx="520518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33267" y="1900752"/>
            <a:ext cx="9520222" cy="7038930"/>
            <a:chOff x="7833267" y="1900752"/>
            <a:chExt cx="9520222" cy="70389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267" y="1900752"/>
              <a:ext cx="9520222" cy="7038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3800" y="2475722"/>
            <a:ext cx="7136792" cy="3083799"/>
            <a:chOff x="353800" y="2475722"/>
            <a:chExt cx="7136792" cy="30837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800" y="2475722"/>
              <a:ext cx="7136792" cy="30837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800" y="6029536"/>
            <a:ext cx="7136792" cy="1306736"/>
            <a:chOff x="353800" y="6029536"/>
            <a:chExt cx="7136792" cy="13067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800" y="6029536"/>
              <a:ext cx="7136792" cy="13067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39067" y="-424729"/>
            <a:ext cx="1978725" cy="33104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0473" y="9272238"/>
            <a:ext cx="5509952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80516"/>
            <a:ext cx="16390165" cy="28571"/>
            <a:chOff x="947775" y="9480516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80516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1408002"/>
            <a:ext cx="7856075" cy="7469711"/>
            <a:chOff x="947775" y="1408002"/>
            <a:chExt cx="7856075" cy="74697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1408002"/>
              <a:ext cx="7856075" cy="74697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73955" y="1408002"/>
            <a:ext cx="7935449" cy="7563765"/>
            <a:chOff x="9173955" y="1408002"/>
            <a:chExt cx="7935449" cy="75637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3955" y="1408002"/>
              <a:ext cx="7935449" cy="75637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348" y="357407"/>
            <a:ext cx="4004191" cy="7855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2807" y="9272238"/>
            <a:ext cx="520518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42784" y="2263025"/>
            <a:ext cx="21677118" cy="27462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9879" y="6493431"/>
            <a:ext cx="4770076" cy="8535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2807" y="9272238"/>
            <a:ext cx="520518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4597" y="5142857"/>
            <a:ext cx="16276520" cy="3784756"/>
            <a:chOff x="1004597" y="5142857"/>
            <a:chExt cx="16276520" cy="37847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597" y="5142857"/>
              <a:ext cx="16276520" cy="37847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28297" y="2295614"/>
            <a:ext cx="6171429" cy="2745656"/>
            <a:chOff x="10728297" y="2295614"/>
            <a:chExt cx="6171429" cy="27456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8297" y="2295614"/>
              <a:ext cx="6171429" cy="27456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324" y="1957471"/>
            <a:ext cx="7136792" cy="3083799"/>
            <a:chOff x="963324" y="1957471"/>
            <a:chExt cx="7136792" cy="30837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324" y="1957471"/>
              <a:ext cx="7136792" cy="30837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21379" y="3336645"/>
            <a:ext cx="2113054" cy="321429"/>
            <a:chOff x="7721379" y="3336645"/>
            <a:chExt cx="2113054" cy="3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1379" y="3336645"/>
              <a:ext cx="2113054" cy="32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5669" y="1571599"/>
            <a:ext cx="4036403" cy="100951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67591" y="1638904"/>
            <a:ext cx="3136003" cy="10346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92206" y="4624514"/>
            <a:ext cx="896508" cy="11636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70621" y="4624514"/>
            <a:ext cx="1104717" cy="11636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52806" y="4624514"/>
            <a:ext cx="972698" cy="11636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39067" y="-424729"/>
            <a:ext cx="1978725" cy="33104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0473" y="9272238"/>
            <a:ext cx="5509952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6787" y="2568672"/>
            <a:ext cx="7711152" cy="5207945"/>
            <a:chOff x="9626787" y="2568672"/>
            <a:chExt cx="7711152" cy="52079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6787" y="2568672"/>
              <a:ext cx="7711152" cy="52079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7775" y="2568672"/>
            <a:ext cx="7711152" cy="5300751"/>
            <a:chOff x="947775" y="2568672"/>
            <a:chExt cx="7711152" cy="5300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775" y="2568672"/>
              <a:ext cx="7711152" cy="5300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0653" y="1547875"/>
            <a:ext cx="1955908" cy="10095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0145" y="1463028"/>
            <a:ext cx="1476794" cy="11064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9997" y="9272238"/>
            <a:ext cx="5481381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552" y="3639907"/>
            <a:ext cx="6171429" cy="2678509"/>
            <a:chOff x="614552" y="3639907"/>
            <a:chExt cx="6171429" cy="26785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552" y="3639907"/>
              <a:ext cx="6171429" cy="2678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1140" y="2155719"/>
            <a:ext cx="10522279" cy="6698086"/>
            <a:chOff x="7051140" y="2155719"/>
            <a:chExt cx="10522279" cy="6698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1140" y="2155719"/>
              <a:ext cx="10522279" cy="66980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8571" y="-352244"/>
            <a:ext cx="2095544" cy="33104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10473" y="9272238"/>
            <a:ext cx="5509952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2649568"/>
            <a:ext cx="16411745" cy="5247619"/>
            <a:chOff x="947775" y="2649568"/>
            <a:chExt cx="16411745" cy="52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30949" y="2649568"/>
              <a:ext cx="7622540" cy="5197666"/>
              <a:chOff x="9730949" y="2649568"/>
              <a:chExt cx="7622540" cy="519766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730949" y="2649568"/>
                <a:ext cx="7622540" cy="51976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7775" y="2649568"/>
              <a:ext cx="7622540" cy="5239838"/>
              <a:chOff x="947775" y="2649568"/>
              <a:chExt cx="7622540" cy="523983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7775" y="2649568"/>
                <a:ext cx="7622540" cy="5239838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8679" y="1614037"/>
            <a:ext cx="1476794" cy="11064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08431" y="1614037"/>
            <a:ext cx="1553327" cy="11064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00949" y="9272238"/>
            <a:ext cx="5548048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42771" y="1318669"/>
            <a:ext cx="5493467" cy="2928336"/>
            <a:chOff x="6442771" y="1318669"/>
            <a:chExt cx="5493467" cy="29283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2771" y="1318669"/>
              <a:ext cx="5493467" cy="29283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4566" y="4647656"/>
            <a:ext cx="5647680" cy="1596602"/>
            <a:chOff x="6334566" y="4647656"/>
            <a:chExt cx="5647680" cy="15966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566" y="4647656"/>
              <a:ext cx="5647680" cy="1596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2771" y="7327443"/>
            <a:ext cx="5539143" cy="1026485"/>
            <a:chOff x="6442771" y="7327443"/>
            <a:chExt cx="5539143" cy="10264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2771" y="7327443"/>
              <a:ext cx="5539143" cy="10264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3186" y="7243995"/>
            <a:ext cx="2302335" cy="14202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52634" y="4849267"/>
            <a:ext cx="2393992" cy="14202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3186" y="2280086"/>
            <a:ext cx="2302335" cy="14202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58730" y="-229267"/>
            <a:ext cx="3066152" cy="331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0473" y="9272238"/>
            <a:ext cx="5509952" cy="8179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324" y="1047989"/>
            <a:ext cx="16390165" cy="28571"/>
            <a:chOff x="963324" y="1047989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63324" y="1047989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324" y="1978987"/>
            <a:ext cx="7240673" cy="7221013"/>
            <a:chOff x="963324" y="1978987"/>
            <a:chExt cx="7240673" cy="72210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324" y="1978987"/>
              <a:ext cx="7240673" cy="72210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90387" y="1978987"/>
            <a:ext cx="7483032" cy="4603876"/>
            <a:chOff x="10090387" y="1978987"/>
            <a:chExt cx="7483032" cy="46038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0387" y="1978987"/>
              <a:ext cx="7483032" cy="46038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77" y="292350"/>
            <a:ext cx="2301953" cy="9037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58730" y="-229267"/>
            <a:ext cx="3066152" cy="331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10473" y="9272238"/>
            <a:ext cx="5509952" cy="817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</Words>
  <Application>Microsoft Office PowerPoint</Application>
  <PresentationFormat>사용자 지정</PresentationFormat>
  <Paragraphs>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이민한</cp:lastModifiedBy>
  <cp:revision>4</cp:revision>
  <dcterms:created xsi:type="dcterms:W3CDTF">2024-02-16T14:36:58Z</dcterms:created>
  <dcterms:modified xsi:type="dcterms:W3CDTF">2024-02-16T05:53:14Z</dcterms:modified>
</cp:coreProperties>
</file>